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7" r:id="rId3"/>
    <p:sldId id="258" r:id="rId4"/>
    <p:sldId id="259" r:id="rId5"/>
    <p:sldId id="261" r:id="rId6"/>
    <p:sldId id="264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B583FE-A371-9394-C521-F9750843BFBF}" v="171" dt="2024-02-23T18:02:26.320"/>
    <p1510:client id="{65C4DC65-DF0A-4FE3-A5F9-4DE1B7F82F95}" v="787" dt="2024-02-23T19:09:24.139"/>
    <p1510:client id="{6FC118B2-4E8C-091E-2CC1-C3D4F32800A1}" v="321" dt="2024-02-23T19:08:18.355"/>
    <p1510:client id="{95F9F9FB-F37E-4C8B-8683-F67A1A3FA406}" v="547" dt="2024-02-23T17:10:35.3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117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468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320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711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008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756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632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27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35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436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346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817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8" descr="Saint Carlo Acutis : r/ChristianIconography">
            <a:extLst>
              <a:ext uri="{FF2B5EF4-FFF2-40B4-BE49-F238E27FC236}">
                <a16:creationId xmlns:a16="http://schemas.microsoft.com/office/drawing/2014/main" id="{D32D1F53-9EB9-AD45-53CE-84F9F4C668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59" r="3893" b="35266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61872F-B0F2-729F-F148-99750F46AD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800">
                <a:solidFill>
                  <a:schemeClr val="bg1"/>
                </a:solidFill>
                <a:latin typeface="Franklin Gothic"/>
                <a:ea typeface="Calibri Light"/>
                <a:cs typeface="Calibri Light"/>
              </a:rPr>
              <a:t>Blessed St Carlo Acutis</a:t>
            </a:r>
            <a:endParaRPr lang="en-US" sz="4800">
              <a:solidFill>
                <a:schemeClr val="bg1"/>
              </a:solidFill>
              <a:latin typeface="Franklin Gothic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49DAA1-3D1F-ADA6-365C-EAC2D652C4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sz="2000">
                <a:solidFill>
                  <a:schemeClr val="bg1"/>
                </a:solidFill>
              </a:rPr>
              <a:t>By Rachael, Guillaume, Ethan &amp; Aaron 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1909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lessed Carlo Acutis | Saint Carlos">
            <a:extLst>
              <a:ext uri="{FF2B5EF4-FFF2-40B4-BE49-F238E27FC236}">
                <a16:creationId xmlns:a16="http://schemas.microsoft.com/office/drawing/2014/main" id="{D85A97BA-E84E-286C-EF0D-599FE72C0B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82" r="29833" b="1"/>
          <a:stretch/>
        </p:blipFill>
        <p:spPr bwMode="auto">
          <a:xfrm>
            <a:off x="-1" y="-2"/>
            <a:ext cx="5410198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245764-0CD7-63CA-8A4F-A2B58B084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>
            <a:normAutofit/>
          </a:bodyPr>
          <a:lstStyle/>
          <a:p>
            <a:r>
              <a:rPr lang="en-US" sz="4000" b="1"/>
              <a:t>Who was Carlos Acutis?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2831D-D12E-BD20-1E1A-2246F8872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4131" y="2457450"/>
            <a:ext cx="5247340" cy="349687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>
                <a:ea typeface="Calibri"/>
                <a:cs typeface="Calibri"/>
              </a:rPr>
              <a:t>Carlos Acutis was born in London but later  grew up and was raised in Milan Italy  where he was raised up in a roman catholic household.</a:t>
            </a:r>
          </a:p>
          <a:p>
            <a:r>
              <a:rPr lang="en-US" sz="2000" dirty="0">
                <a:ea typeface="Calibri"/>
                <a:cs typeface="Calibri"/>
              </a:rPr>
              <a:t>He was a practicing catholic and even became an alter server.</a:t>
            </a:r>
          </a:p>
          <a:p>
            <a:r>
              <a:rPr lang="en-US" sz="2000" dirty="0">
                <a:ea typeface="Calibri"/>
                <a:cs typeface="Calibri"/>
              </a:rPr>
              <a:t>Carlos died a young boy at the age of 15 after a brief battle with leukemia (2006)</a:t>
            </a:r>
          </a:p>
          <a:p>
            <a:endParaRPr lang="en-US" sz="20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91301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6DB18-1F2D-BAA5-F550-7D880131B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anchor="ctr">
            <a:normAutofit/>
          </a:bodyPr>
          <a:lstStyle/>
          <a:p>
            <a:r>
              <a:rPr lang="en-US" sz="4000" b="1" dirty="0"/>
              <a:t>His Passions: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E4F57B-C071-CEBE-4350-A6373ACB7D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2470244"/>
            <a:ext cx="5334197" cy="376983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600" b="1" dirty="0">
                <a:ea typeface="+mn-lt"/>
                <a:cs typeface="+mn-lt"/>
              </a:rPr>
              <a:t> </a:t>
            </a:r>
            <a:r>
              <a:rPr lang="en-US" sz="1600" b="1" dirty="0">
                <a:latin typeface="+mj-lt"/>
                <a:ea typeface="+mn-lt"/>
                <a:cs typeface="+mn-lt"/>
              </a:rPr>
              <a:t>“As a little boy, especially after his First Communion, he never missed his daily appointment with the Holy Mass and the Rosary, followed by a moment of Eucharistic adoration,</a:t>
            </a:r>
            <a:endParaRPr lang="en-US" sz="1600" b="1" dirty="0">
              <a:latin typeface="+mj-lt"/>
              <a:ea typeface="Calibri"/>
              <a:cs typeface="Calibri"/>
            </a:endParaRPr>
          </a:p>
          <a:p>
            <a:r>
              <a:rPr lang="en-US" sz="1600" dirty="0">
                <a:latin typeface="+mj-lt"/>
                <a:ea typeface="Calibri"/>
                <a:cs typeface="Calibri"/>
              </a:rPr>
              <a:t>Today Carlos is loved around the world for his example of holiness and his passion for communications </a:t>
            </a:r>
            <a:r>
              <a:rPr lang="en-US" sz="1600">
                <a:latin typeface="+mj-lt"/>
                <a:ea typeface="Calibri"/>
                <a:cs typeface="Calibri"/>
              </a:rPr>
              <a:t>and </a:t>
            </a:r>
            <a:r>
              <a:rPr lang="en-US" sz="1600" dirty="0">
                <a:latin typeface="+mj-lt"/>
                <a:ea typeface="Calibri"/>
                <a:cs typeface="Calibri"/>
              </a:rPr>
              <a:t>technology.</a:t>
            </a:r>
          </a:p>
          <a:p>
            <a:r>
              <a:rPr lang="en-US" sz="1600" dirty="0">
                <a:latin typeface="+mj-lt"/>
                <a:ea typeface="Calibri"/>
                <a:cs typeface="Calibri"/>
              </a:rPr>
              <a:t>Throughout his life </a:t>
            </a:r>
            <a:r>
              <a:rPr lang="en-US" sz="1600" dirty="0">
                <a:latin typeface="+mj-lt"/>
                <a:ea typeface="+mn-lt"/>
                <a:cs typeface="+mn-lt"/>
              </a:rPr>
              <a:t> Carlo had a great concern for his friends often inviting those being treated poorly or going through difficult situations to his home for </a:t>
            </a:r>
            <a:r>
              <a:rPr lang="en-US" sz="1600">
                <a:latin typeface="+mj-lt"/>
                <a:ea typeface="+mn-lt"/>
                <a:cs typeface="+mn-lt"/>
              </a:rPr>
              <a:t>support.</a:t>
            </a:r>
            <a:r>
              <a:rPr lang="en-US" sz="1600" dirty="0">
                <a:latin typeface="+mj-lt"/>
                <a:ea typeface="+mn-lt"/>
                <a:cs typeface="+mn-lt"/>
              </a:rPr>
              <a:t> </a:t>
            </a:r>
          </a:p>
          <a:p>
            <a:r>
              <a:rPr lang="en-US" sz="1600" dirty="0">
                <a:latin typeface="+mj-lt"/>
                <a:ea typeface="+mn-lt"/>
                <a:cs typeface="+mn-lt"/>
              </a:rPr>
              <a:t>Some were dealing with divorce at home or being bullied </a:t>
            </a:r>
            <a:r>
              <a:rPr lang="en-US" sz="1600">
                <a:latin typeface="+mj-lt"/>
                <a:ea typeface="+mn-lt"/>
                <a:cs typeface="+mn-lt"/>
              </a:rPr>
              <a:t>due to disabilities and this would be a time for him to not </a:t>
            </a:r>
            <a:r>
              <a:rPr lang="en-US" sz="1600" dirty="0">
                <a:latin typeface="+mj-lt"/>
                <a:ea typeface="+mn-lt"/>
                <a:cs typeface="+mn-lt"/>
              </a:rPr>
              <a:t>only </a:t>
            </a:r>
            <a:r>
              <a:rPr lang="en-US" sz="1600">
                <a:latin typeface="+mj-lt"/>
                <a:ea typeface="+mn-lt"/>
                <a:cs typeface="+mn-lt"/>
              </a:rPr>
              <a:t>try and </a:t>
            </a:r>
            <a:r>
              <a:rPr lang="en-US" sz="1600" dirty="0">
                <a:latin typeface="+mj-lt"/>
                <a:ea typeface="+mn-lt"/>
                <a:cs typeface="+mn-lt"/>
              </a:rPr>
              <a:t>give</a:t>
            </a:r>
            <a:r>
              <a:rPr lang="en-US" sz="1600">
                <a:latin typeface="+mj-lt"/>
                <a:ea typeface="+mn-lt"/>
                <a:cs typeface="+mn-lt"/>
              </a:rPr>
              <a:t> </a:t>
            </a:r>
            <a:r>
              <a:rPr lang="en-US" sz="1600" dirty="0">
                <a:latin typeface="+mj-lt"/>
                <a:ea typeface="+mn-lt"/>
                <a:cs typeface="+mn-lt"/>
              </a:rPr>
              <a:t>reassurance and strength but  try to spread the load of Jesus and the wonders he has done to inspire </a:t>
            </a:r>
            <a:r>
              <a:rPr lang="en-US" sz="1600">
                <a:latin typeface="+mj-lt"/>
                <a:ea typeface="+mn-lt"/>
                <a:cs typeface="+mn-lt"/>
              </a:rPr>
              <a:t>not </a:t>
            </a:r>
            <a:r>
              <a:rPr lang="en-US" sz="1600" dirty="0">
                <a:latin typeface="+mj-lt"/>
                <a:ea typeface="+mn-lt"/>
                <a:cs typeface="+mn-lt"/>
              </a:rPr>
              <a:t>only his friends but thousands </a:t>
            </a:r>
            <a:r>
              <a:rPr lang="en-US" sz="1600">
                <a:latin typeface="+mj-lt"/>
                <a:ea typeface="+mn-lt"/>
                <a:cs typeface="+mn-lt"/>
              </a:rPr>
              <a:t>of</a:t>
            </a:r>
            <a:r>
              <a:rPr lang="en-US" sz="1600" dirty="0">
                <a:latin typeface="+mj-lt"/>
                <a:ea typeface="+mn-lt"/>
                <a:cs typeface="+mn-lt"/>
              </a:rPr>
              <a:t> people through </a:t>
            </a:r>
            <a:r>
              <a:rPr lang="en-US" sz="1600">
                <a:latin typeface="+mj-lt"/>
                <a:ea typeface="+mn-lt"/>
                <a:cs typeface="+mn-lt"/>
              </a:rPr>
              <a:t>his testimony </a:t>
            </a:r>
            <a:r>
              <a:rPr lang="en-US" sz="1600" dirty="0">
                <a:latin typeface="+mj-lt"/>
                <a:ea typeface="+mn-lt"/>
                <a:cs typeface="+mn-lt"/>
              </a:rPr>
              <a:t>and faith.</a:t>
            </a:r>
            <a:endParaRPr lang="en-US" sz="1600" dirty="0">
              <a:latin typeface="+mj-lt"/>
              <a:ea typeface="Calibri"/>
              <a:cs typeface="Calibri"/>
            </a:endParaRPr>
          </a:p>
        </p:txBody>
      </p:sp>
      <p:pic>
        <p:nvPicPr>
          <p:cNvPr id="5122" name="Picture 2" descr="Pin by pjdjr on Bl. Carlo Acutis | Instagram, Amigos">
            <a:extLst>
              <a:ext uri="{FF2B5EF4-FFF2-40B4-BE49-F238E27FC236}">
                <a16:creationId xmlns:a16="http://schemas.microsoft.com/office/drawing/2014/main" id="{D4BB9A83-855A-760A-4C9C-4708584624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6" r="7545" b="-1"/>
          <a:stretch/>
        </p:blipFill>
        <p:spPr bwMode="auto">
          <a:xfrm>
            <a:off x="6857797" y="-10886"/>
            <a:ext cx="5334204" cy="6868886"/>
          </a:xfrm>
          <a:prstGeom prst="rect">
            <a:avLst/>
          </a:prstGeom>
          <a:noFill/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0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¿Quién fue Carlo Acutis y por qué será beatificado por el Papa ...">
            <a:extLst>
              <a:ext uri="{FF2B5EF4-FFF2-40B4-BE49-F238E27FC236}">
                <a16:creationId xmlns:a16="http://schemas.microsoft.com/office/drawing/2014/main" id="{B9C49F96-6B97-6E83-92BE-046D9DD778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8" r="43188"/>
          <a:stretch/>
        </p:blipFill>
        <p:spPr bwMode="auto">
          <a:xfrm>
            <a:off x="-1" y="-2"/>
            <a:ext cx="5410198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660361-892E-E155-06B3-543F5326C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>
            <a:normAutofit/>
          </a:bodyPr>
          <a:lstStyle/>
          <a:p>
            <a:r>
              <a:rPr lang="en-US" sz="4000" b="1"/>
              <a:t>What did he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03ACB7-7948-B504-9BAB-C909B05B9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9927" y="1592936"/>
            <a:ext cx="5781408" cy="5261908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r>
              <a:rPr lang="en-US" sz="2400">
                <a:ea typeface="Calibri" panose="020F0502020204030204"/>
                <a:cs typeface="Calibri" panose="020F0502020204030204"/>
              </a:rPr>
              <a:t>According to his mother – Carlos was a very bright kid. "He could make things from ordinary to extra ordinary" </a:t>
            </a:r>
            <a:endParaRPr lang="en-US" sz="2400">
              <a:cs typeface="Calibri" panose="020F0502020204030204"/>
            </a:endParaRPr>
          </a:p>
          <a:p>
            <a:r>
              <a:rPr lang="en-US" sz="2400">
                <a:ea typeface="Calibri" panose="020F0502020204030204"/>
                <a:cs typeface="Calibri" panose="020F0502020204030204"/>
              </a:rPr>
              <a:t>From a young age he has always had an interest for technology. </a:t>
            </a:r>
          </a:p>
          <a:p>
            <a:r>
              <a:rPr lang="en-US" sz="2400">
                <a:ea typeface="Calibri" panose="020F0502020204030204"/>
                <a:cs typeface="Calibri" panose="020F0502020204030204"/>
              </a:rPr>
              <a:t>He was also very good at filming, making films and even using computers</a:t>
            </a:r>
          </a:p>
          <a:p>
            <a:r>
              <a:rPr lang="en-US" sz="2400">
                <a:ea typeface="Calibri" panose="020F0502020204030204"/>
                <a:cs typeface="Calibri" panose="020F0502020204030204"/>
              </a:rPr>
              <a:t>He decided to make a web-based resource where people could learn about the faith, this included a list of confirmed eucharistic miracles and Marian apparitions.</a:t>
            </a:r>
            <a:endParaRPr lang="en-US" sz="2400">
              <a:cs typeface="Calibri"/>
            </a:endParaRPr>
          </a:p>
          <a:p>
            <a:r>
              <a:rPr lang="en-US" sz="2400">
                <a:ea typeface="+mn-lt"/>
                <a:cs typeface="+mn-lt"/>
              </a:rPr>
              <a:t> Carlo wanted to utilize technology and his website to evangelize. He was inspired by Blessed Giacomo </a:t>
            </a:r>
            <a:r>
              <a:rPr lang="en-US" sz="2400" err="1">
                <a:ea typeface="+mn-lt"/>
                <a:cs typeface="+mn-lt"/>
              </a:rPr>
              <a:t>Alberione’s</a:t>
            </a:r>
            <a:r>
              <a:rPr lang="en-US" sz="2400">
                <a:ea typeface="+mn-lt"/>
                <a:cs typeface="+mn-lt"/>
              </a:rPr>
              <a:t> initiatives to use the media to proclaim the Gospel</a:t>
            </a:r>
            <a:endParaRPr lang="en-US" sz="2400">
              <a:ea typeface="Calibri" panose="020F0502020204030204"/>
              <a:cs typeface="Calibri" panose="020F0502020204030204"/>
            </a:endParaRPr>
          </a:p>
          <a:p>
            <a:r>
              <a:rPr lang="en-US" sz="2400">
                <a:ea typeface="Calibri" panose="020F0502020204030204"/>
                <a:cs typeface="Calibri" panose="020F0502020204030204"/>
              </a:rPr>
              <a:t>Even after his passing, the friends and family of Carlos continue to keep going on spreading the word of God through his website.</a:t>
            </a:r>
            <a:endParaRPr lang="en-US"/>
          </a:p>
          <a:p>
            <a:endParaRPr lang="en-US" sz="2400" dirty="0">
              <a:ea typeface="Calibri" panose="020F0502020204030204"/>
              <a:cs typeface="Calibri" panose="020F0502020204030204"/>
            </a:endParaRPr>
          </a:p>
          <a:p>
            <a:endParaRPr lang="en-US" sz="1600" dirty="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6745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580CB-45BD-BB0E-0A09-9467E0C68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8" y="119063"/>
            <a:ext cx="6676821" cy="1708242"/>
          </a:xfrm>
        </p:spPr>
        <p:txBody>
          <a:bodyPr anchor="ctr">
            <a:normAutofit/>
          </a:bodyPr>
          <a:lstStyle/>
          <a:p>
            <a:r>
              <a:rPr lang="en-US" sz="3100" b="1" dirty="0"/>
              <a:t>Some Quotes from Blessed Carlos Acutis: </a:t>
            </a:r>
            <a:br>
              <a:rPr lang="en-US" sz="3100" b="1" dirty="0"/>
            </a:br>
            <a:r>
              <a:rPr lang="en-US" sz="2500" dirty="0">
                <a:cs typeface="Calibri"/>
              </a:rPr>
              <a:t>His story acts to inspire us and can help to motivate us in becoming better Catholics. </a:t>
            </a:r>
            <a:endParaRPr lang="en-US" sz="25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E6F6FD-8464-3DB0-E67C-79422DF1A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450" y="1946368"/>
            <a:ext cx="5924750" cy="4673506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r>
              <a:rPr lang="en-US" sz="2000" dirty="0">
                <a:ea typeface="+mn-lt"/>
                <a:cs typeface="+mn-lt"/>
              </a:rPr>
              <a:t>“I am happy to die because I have lived my life without wasting a minute on those things that do not, please God.” </a:t>
            </a:r>
            <a:r>
              <a:rPr lang="en-GB" sz="2000" b="0" dirty="0">
                <a:effectLst/>
                <a:latin typeface="-apple-system"/>
              </a:rPr>
              <a:t>“The Eucharist is the highway to heaven.”</a:t>
            </a:r>
          </a:p>
          <a:p>
            <a:endParaRPr lang="en-GB" sz="2000" b="0" dirty="0">
              <a:effectLst/>
              <a:latin typeface="-apple-system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000" b="0" dirty="0">
                <a:effectLst/>
                <a:latin typeface="-apple-system"/>
              </a:rPr>
              <a:t>“The Virgin Mary is the only woman in my life.”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000" b="0" dirty="0">
              <a:effectLst/>
              <a:latin typeface="-apple-system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000" b="0" dirty="0">
                <a:effectLst/>
                <a:latin typeface="-apple-system"/>
              </a:rPr>
              <a:t>“All people are born as originals, but many live as photocopies.”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000" b="0" dirty="0">
              <a:effectLst/>
              <a:latin typeface="-apple-system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000" b="0" dirty="0">
                <a:effectLst/>
                <a:latin typeface="-apple-system"/>
              </a:rPr>
              <a:t>“The only thing we have to ask God for, in prayer, is the desire to be holy.”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000" b="0" dirty="0">
              <a:effectLst/>
              <a:latin typeface="-apple-system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000" b="0" dirty="0">
                <a:effectLst/>
                <a:latin typeface="-apple-system"/>
              </a:rPr>
              <a:t>“Our goal must be infinite, not the finite.”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000" b="0" dirty="0">
              <a:effectLst/>
              <a:latin typeface="-apple-system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000" b="0" dirty="0">
                <a:effectLst/>
                <a:latin typeface="-apple-system"/>
              </a:rPr>
              <a:t>“By standing before the Eucharistic Christ, we become holy.”</a:t>
            </a:r>
          </a:p>
          <a:p>
            <a:endParaRPr lang="en-US" sz="1000" dirty="0"/>
          </a:p>
        </p:txBody>
      </p:sp>
      <p:pic>
        <p:nvPicPr>
          <p:cNvPr id="6146" name="Picture 2" descr="Colonial School, 18th Century | The exaltation of the eucharist with ...">
            <a:extLst>
              <a:ext uri="{FF2B5EF4-FFF2-40B4-BE49-F238E27FC236}">
                <a16:creationId xmlns:a16="http://schemas.microsoft.com/office/drawing/2014/main" id="{1ECBD3A3-6ABE-0823-F3CB-6CF429F8DF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" r="-1" b="-1"/>
          <a:stretch/>
        </p:blipFill>
        <p:spPr bwMode="auto">
          <a:xfrm>
            <a:off x="6857797" y="-10886"/>
            <a:ext cx="5334204" cy="6868886"/>
          </a:xfrm>
          <a:prstGeom prst="rect">
            <a:avLst/>
          </a:prstGeom>
          <a:noFill/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97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Le corps de Carlo Acutis exposé à la vénération avant sa béatification">
            <a:extLst>
              <a:ext uri="{FF2B5EF4-FFF2-40B4-BE49-F238E27FC236}">
                <a16:creationId xmlns:a16="http://schemas.microsoft.com/office/drawing/2014/main" id="{75E8EA2F-FBD8-CAE1-46F1-54DE4DBC64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95" r="24227"/>
          <a:stretch/>
        </p:blipFill>
        <p:spPr bwMode="auto">
          <a:xfrm>
            <a:off x="-1" y="-2"/>
            <a:ext cx="5410198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99E329-11FA-0C76-A51F-3325C3805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/>
              <a:t>Where can you see him?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4ABEA0-D66B-9ABF-CDDA-D3E3998167F9}"/>
              </a:ext>
            </a:extLst>
          </p:cNvPr>
          <p:cNvSpPr txBox="1"/>
          <p:nvPr/>
        </p:nvSpPr>
        <p:spPr>
          <a:xfrm>
            <a:off x="6115317" y="2743200"/>
            <a:ext cx="5247340" cy="3496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0">
                <a:effectLst/>
              </a:rPr>
              <a:t>Acutis’ tomb is located in Assisi’s Sanctuary of the Renunciation, a part of the Church of St. Mary Major.</a:t>
            </a:r>
            <a:r>
              <a:rPr lang="en-US" sz="2000"/>
              <a:t> </a:t>
            </a:r>
            <a:endParaRPr lang="en-US"/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0">
                <a:effectLst/>
              </a:rPr>
              <a:t>The sanctuary is located on the spot where a young St. Francis of Assisi is said to have cast off his rich clothes in </a:t>
            </a:r>
            <a:r>
              <a:rPr lang="en-US" sz="2000" i="0" err="1">
                <a:effectLst/>
              </a:rPr>
              <a:t>favour</a:t>
            </a:r>
            <a:r>
              <a:rPr lang="en-US" sz="2000" i="0">
                <a:effectLst/>
              </a:rPr>
              <a:t> of a poor habit.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24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AA180-C993-55B0-DB23-35D9DB1CA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13" y="238606"/>
            <a:ext cx="9746447" cy="121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Finally, we have a short video for you to watch: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80E154-9B06-8632-437D-92ADC656E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6326" y="6070526"/>
            <a:ext cx="8575374" cy="539825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 algn="r">
              <a:buNone/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https://youtu.be/IZ0p_3o-uMc?si=FrVEG2ytTmwEw2gx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8E6256-BA88-F703-542E-C6946EDF79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0829" y="1944062"/>
            <a:ext cx="6620417" cy="372398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35337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176</TotalTime>
  <Words>571</Words>
  <Application>Microsoft Office PowerPoint</Application>
  <PresentationFormat>Widescreen</PresentationFormat>
  <Paragraphs>35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-apple-system</vt:lpstr>
      <vt:lpstr>Arial</vt:lpstr>
      <vt:lpstr>Calibri</vt:lpstr>
      <vt:lpstr>Calibri Light</vt:lpstr>
      <vt:lpstr>Franklin Gothic</vt:lpstr>
      <vt:lpstr>Office Theme</vt:lpstr>
      <vt:lpstr>Blessed St Carlo Acutis</vt:lpstr>
      <vt:lpstr>Who was Carlos Acutis?</vt:lpstr>
      <vt:lpstr>His Passions:</vt:lpstr>
      <vt:lpstr>What did he do?</vt:lpstr>
      <vt:lpstr>Some Quotes from Blessed Carlos Acutis:  His story acts to inspire us and can help to motivate us in becoming better Catholics. </vt:lpstr>
      <vt:lpstr>Where can you see him?</vt:lpstr>
      <vt:lpstr>Finally, we have a short video for you to watch: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Fr Anthony Lobo</cp:lastModifiedBy>
  <cp:revision>7</cp:revision>
  <dcterms:created xsi:type="dcterms:W3CDTF">2013-07-15T20:26:40Z</dcterms:created>
  <dcterms:modified xsi:type="dcterms:W3CDTF">2024-02-23T22:07:13Z</dcterms:modified>
</cp:coreProperties>
</file>